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79" r:id="rId2"/>
    <p:sldId id="258" r:id="rId3"/>
    <p:sldId id="260" r:id="rId4"/>
    <p:sldId id="259" r:id="rId5"/>
    <p:sldId id="277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  <p:sldId id="272" r:id="rId16"/>
    <p:sldId id="273" r:id="rId17"/>
    <p:sldId id="280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0A1007-965C-4FC8-AFF5-F171704DF2F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C9C9CB-4DE9-4E72-9646-B013C2547500}">
      <dgm:prSet phldrT="[Text]"/>
      <dgm:spPr/>
      <dgm:t>
        <a:bodyPr/>
        <a:lstStyle/>
        <a:p>
          <a:r>
            <a:rPr lang="en-US" dirty="0" smtClean="0"/>
            <a:t>Perovskite</a:t>
          </a:r>
          <a:br>
            <a:rPr lang="en-US" dirty="0" smtClean="0"/>
          </a:br>
          <a:r>
            <a:rPr lang="en-US" dirty="0" smtClean="0"/>
            <a:t>Systems</a:t>
          </a:r>
          <a:endParaRPr lang="en-US" dirty="0"/>
        </a:p>
      </dgm:t>
    </dgm:pt>
    <dgm:pt modelId="{82D571B7-30F2-4493-A120-AC07B2EF13D9}" type="parTrans" cxnId="{66614717-E985-44F7-AB98-24A8ADA5C967}">
      <dgm:prSet/>
      <dgm:spPr/>
      <dgm:t>
        <a:bodyPr/>
        <a:lstStyle/>
        <a:p>
          <a:endParaRPr lang="en-US"/>
        </a:p>
      </dgm:t>
    </dgm:pt>
    <dgm:pt modelId="{0CC189BF-90E6-4579-88D1-0BD9F9DB77DF}" type="sibTrans" cxnId="{66614717-E985-44F7-AB98-24A8ADA5C967}">
      <dgm:prSet/>
      <dgm:spPr/>
      <dgm:t>
        <a:bodyPr/>
        <a:lstStyle/>
        <a:p>
          <a:endParaRPr lang="en-US"/>
        </a:p>
      </dgm:t>
    </dgm:pt>
    <dgm:pt modelId="{55F4F5D1-C9C1-45B1-AF1C-A565BAB6FEEF}">
      <dgm:prSet phldrT="[Text]"/>
      <dgm:spPr/>
      <dgm:t>
        <a:bodyPr/>
        <a:lstStyle/>
        <a:p>
          <a:r>
            <a:rPr lang="en-US" dirty="0" smtClean="0"/>
            <a:t>Inorganic Oxide Perovskites</a:t>
          </a:r>
          <a:endParaRPr lang="en-US" dirty="0"/>
        </a:p>
      </dgm:t>
    </dgm:pt>
    <dgm:pt modelId="{CDC35115-57BA-4A94-80BA-3C13E0ED1E79}" type="parTrans" cxnId="{9FEBFE00-07E0-40A6-A787-AC783F742489}">
      <dgm:prSet/>
      <dgm:spPr/>
      <dgm:t>
        <a:bodyPr/>
        <a:lstStyle/>
        <a:p>
          <a:endParaRPr lang="en-US"/>
        </a:p>
      </dgm:t>
    </dgm:pt>
    <dgm:pt modelId="{710918FD-A4C7-447F-8D73-AE72708AC9F9}" type="sibTrans" cxnId="{9FEBFE00-07E0-40A6-A787-AC783F742489}">
      <dgm:prSet/>
      <dgm:spPr/>
      <dgm:t>
        <a:bodyPr/>
        <a:lstStyle/>
        <a:p>
          <a:endParaRPr lang="en-US"/>
        </a:p>
      </dgm:t>
    </dgm:pt>
    <dgm:pt modelId="{FBB32677-E389-4022-A2C9-B704AE772497}">
      <dgm:prSet phldrT="[Text]"/>
      <dgm:spPr/>
      <dgm:t>
        <a:bodyPr/>
        <a:lstStyle/>
        <a:p>
          <a:r>
            <a:rPr lang="en-US" dirty="0" smtClean="0"/>
            <a:t>Intrinsic Perovskites</a:t>
          </a:r>
          <a:endParaRPr lang="en-US" dirty="0"/>
        </a:p>
      </dgm:t>
    </dgm:pt>
    <dgm:pt modelId="{8884D2FF-6762-4848-8F81-B281D23EB6FE}" type="parTrans" cxnId="{17459940-4D45-4110-8C97-D2666128DEFC}">
      <dgm:prSet/>
      <dgm:spPr/>
      <dgm:t>
        <a:bodyPr/>
        <a:lstStyle/>
        <a:p>
          <a:endParaRPr lang="en-US"/>
        </a:p>
      </dgm:t>
    </dgm:pt>
    <dgm:pt modelId="{54FF199C-24C4-49B9-A18F-16984C016851}" type="sibTrans" cxnId="{17459940-4D45-4110-8C97-D2666128DEFC}">
      <dgm:prSet/>
      <dgm:spPr/>
      <dgm:t>
        <a:bodyPr/>
        <a:lstStyle/>
        <a:p>
          <a:endParaRPr lang="en-US"/>
        </a:p>
      </dgm:t>
    </dgm:pt>
    <dgm:pt modelId="{25436EA3-F2A1-414D-AA0F-60D810239149}">
      <dgm:prSet phldrT="[Text]"/>
      <dgm:spPr/>
      <dgm:t>
        <a:bodyPr/>
        <a:lstStyle/>
        <a:p>
          <a:r>
            <a:rPr lang="en-US" dirty="0" smtClean="0"/>
            <a:t>Doped Perovskites</a:t>
          </a:r>
          <a:endParaRPr lang="en-US" dirty="0"/>
        </a:p>
      </dgm:t>
    </dgm:pt>
    <dgm:pt modelId="{3D319661-4BD2-4C0F-A1F3-B105A026E1BC}" type="parTrans" cxnId="{54EC2671-BA3F-465C-A97E-FBC83B2F8455}">
      <dgm:prSet/>
      <dgm:spPr/>
      <dgm:t>
        <a:bodyPr/>
        <a:lstStyle/>
        <a:p>
          <a:endParaRPr lang="en-US"/>
        </a:p>
      </dgm:t>
    </dgm:pt>
    <dgm:pt modelId="{DD3BB46F-1EE6-42AD-88DD-F1E2816AAC2B}" type="sibTrans" cxnId="{54EC2671-BA3F-465C-A97E-FBC83B2F8455}">
      <dgm:prSet/>
      <dgm:spPr/>
      <dgm:t>
        <a:bodyPr/>
        <a:lstStyle/>
        <a:p>
          <a:endParaRPr lang="en-US"/>
        </a:p>
      </dgm:t>
    </dgm:pt>
    <dgm:pt modelId="{7E56C97B-745F-44AB-9A01-0BA97C487D30}">
      <dgm:prSet phldrT="[Text]"/>
      <dgm:spPr/>
      <dgm:t>
        <a:bodyPr/>
        <a:lstStyle/>
        <a:p>
          <a:r>
            <a:rPr lang="en-US" dirty="0" smtClean="0"/>
            <a:t>Halide Perovskites</a:t>
          </a:r>
          <a:endParaRPr lang="en-US" dirty="0"/>
        </a:p>
      </dgm:t>
    </dgm:pt>
    <dgm:pt modelId="{18E05FAD-2449-45D1-9A5A-A2FA1AEFBCEB}" type="parTrans" cxnId="{5076A6CF-3FC5-44CF-8CF9-0CA337678411}">
      <dgm:prSet/>
      <dgm:spPr/>
      <dgm:t>
        <a:bodyPr/>
        <a:lstStyle/>
        <a:p>
          <a:endParaRPr lang="en-US"/>
        </a:p>
      </dgm:t>
    </dgm:pt>
    <dgm:pt modelId="{DE637B3A-5B9A-449A-9970-00408BA9E03A}" type="sibTrans" cxnId="{5076A6CF-3FC5-44CF-8CF9-0CA337678411}">
      <dgm:prSet/>
      <dgm:spPr/>
      <dgm:t>
        <a:bodyPr/>
        <a:lstStyle/>
        <a:p>
          <a:endParaRPr lang="en-US"/>
        </a:p>
      </dgm:t>
    </dgm:pt>
    <dgm:pt modelId="{5B8130F7-C486-4EFB-80FF-783A35C79288}">
      <dgm:prSet phldrT="[Text]"/>
      <dgm:spPr/>
      <dgm:t>
        <a:bodyPr/>
        <a:lstStyle/>
        <a:p>
          <a:r>
            <a:rPr lang="en-US" dirty="0" smtClean="0"/>
            <a:t>Alkali-halide Perovskites</a:t>
          </a:r>
          <a:br>
            <a:rPr lang="en-US" dirty="0" smtClean="0"/>
          </a:br>
          <a:r>
            <a:rPr lang="en-US" dirty="0" smtClean="0"/>
            <a:t>A</a:t>
          </a:r>
          <a:r>
            <a:rPr lang="en-US" baseline="-25000" dirty="0" smtClean="0"/>
            <a:t>2</a:t>
          </a:r>
          <a:r>
            <a:rPr lang="en-US" dirty="0" smtClean="0"/>
            <a:t>Cl(LaNb</a:t>
          </a:r>
          <a:r>
            <a:rPr lang="en-US" baseline="-25000" dirty="0" smtClean="0"/>
            <a:t>2</a:t>
          </a:r>
          <a:r>
            <a:rPr lang="en-US" dirty="0" smtClean="0"/>
            <a:t>)O</a:t>
          </a:r>
          <a:r>
            <a:rPr lang="en-US" baseline="-25000" dirty="0" smtClean="0"/>
            <a:t>7</a:t>
          </a:r>
          <a:endParaRPr lang="en-US" dirty="0"/>
        </a:p>
      </dgm:t>
    </dgm:pt>
    <dgm:pt modelId="{BC2DB2DE-CCEA-4594-970F-E52FBB3E6BB0}" type="parTrans" cxnId="{18A9E042-9CBF-4D60-8148-EE234446B2EE}">
      <dgm:prSet/>
      <dgm:spPr/>
      <dgm:t>
        <a:bodyPr/>
        <a:lstStyle/>
        <a:p>
          <a:endParaRPr lang="en-US"/>
        </a:p>
      </dgm:t>
    </dgm:pt>
    <dgm:pt modelId="{7D71C0F8-F880-4EC1-86C2-31EF1F5251F7}" type="sibTrans" cxnId="{18A9E042-9CBF-4D60-8148-EE234446B2EE}">
      <dgm:prSet/>
      <dgm:spPr/>
      <dgm:t>
        <a:bodyPr/>
        <a:lstStyle/>
        <a:p>
          <a:endParaRPr lang="en-US"/>
        </a:p>
      </dgm:t>
    </dgm:pt>
    <dgm:pt modelId="{2B9B9F75-04FB-4826-AD65-1B01EF8EB336}">
      <dgm:prSet phldrT="[Text]"/>
      <dgm:spPr/>
      <dgm:t>
        <a:bodyPr/>
        <a:lstStyle/>
        <a:p>
          <a:r>
            <a:rPr lang="en-US" dirty="0" err="1" smtClean="0"/>
            <a:t>Organo</a:t>
          </a:r>
          <a:r>
            <a:rPr lang="en-US" dirty="0" smtClean="0"/>
            <a:t>-Metal Halide Perovskites</a:t>
          </a:r>
          <a:endParaRPr lang="en-US" dirty="0"/>
        </a:p>
      </dgm:t>
    </dgm:pt>
    <dgm:pt modelId="{78B84D74-F99A-444A-82D7-F5B308D3A0DB}" type="parTrans" cxnId="{FCDC304C-5BC5-4DB1-ABFF-60337D212AEE}">
      <dgm:prSet/>
      <dgm:spPr/>
      <dgm:t>
        <a:bodyPr/>
        <a:lstStyle/>
        <a:p>
          <a:endParaRPr lang="en-US"/>
        </a:p>
      </dgm:t>
    </dgm:pt>
    <dgm:pt modelId="{FDE48E06-D9A7-4061-91F4-E2B06E808C8D}" type="sibTrans" cxnId="{FCDC304C-5BC5-4DB1-ABFF-60337D212AEE}">
      <dgm:prSet/>
      <dgm:spPr/>
      <dgm:t>
        <a:bodyPr/>
        <a:lstStyle/>
        <a:p>
          <a:endParaRPr lang="en-US"/>
        </a:p>
      </dgm:t>
    </dgm:pt>
    <dgm:pt modelId="{DBDBAAEE-479C-42B1-B070-1ECEAF394A99}" type="pres">
      <dgm:prSet presAssocID="{D80A1007-965C-4FC8-AFF5-F171704DF2F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E872DD2-C676-4604-96FD-AAA92F2241CC}" type="pres">
      <dgm:prSet presAssocID="{C2C9C9CB-4DE9-4E72-9646-B013C2547500}" presName="hierRoot1" presStyleCnt="0"/>
      <dgm:spPr/>
    </dgm:pt>
    <dgm:pt modelId="{3584C989-8931-475C-9D73-0451167AFBCA}" type="pres">
      <dgm:prSet presAssocID="{C2C9C9CB-4DE9-4E72-9646-B013C2547500}" presName="composite" presStyleCnt="0"/>
      <dgm:spPr/>
    </dgm:pt>
    <dgm:pt modelId="{91F8CE4E-33DD-4104-9807-EACD0299AA77}" type="pres">
      <dgm:prSet presAssocID="{C2C9C9CB-4DE9-4E72-9646-B013C2547500}" presName="background" presStyleLbl="node0" presStyleIdx="0" presStyleCnt="1"/>
      <dgm:spPr/>
    </dgm:pt>
    <dgm:pt modelId="{C67A0100-6CED-4E68-9D79-7036964C89AF}" type="pres">
      <dgm:prSet presAssocID="{C2C9C9CB-4DE9-4E72-9646-B013C254750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C3B09F6-A6C7-4591-B186-E840EB33C163}" type="pres">
      <dgm:prSet presAssocID="{C2C9C9CB-4DE9-4E72-9646-B013C2547500}" presName="hierChild2" presStyleCnt="0"/>
      <dgm:spPr/>
    </dgm:pt>
    <dgm:pt modelId="{7DB2A160-ECCE-4D59-A9FE-BC60B58E894E}" type="pres">
      <dgm:prSet presAssocID="{CDC35115-57BA-4A94-80BA-3C13E0ED1E79}" presName="Name10" presStyleLbl="parChTrans1D2" presStyleIdx="0" presStyleCnt="2"/>
      <dgm:spPr/>
      <dgm:t>
        <a:bodyPr/>
        <a:lstStyle/>
        <a:p>
          <a:endParaRPr lang="en-US"/>
        </a:p>
      </dgm:t>
    </dgm:pt>
    <dgm:pt modelId="{ED265B82-65B6-4977-9B20-22F5C9332AAE}" type="pres">
      <dgm:prSet presAssocID="{55F4F5D1-C9C1-45B1-AF1C-A565BAB6FEEF}" presName="hierRoot2" presStyleCnt="0"/>
      <dgm:spPr/>
    </dgm:pt>
    <dgm:pt modelId="{B587A96F-2B77-40B4-861D-93E1257879E1}" type="pres">
      <dgm:prSet presAssocID="{55F4F5D1-C9C1-45B1-AF1C-A565BAB6FEEF}" presName="composite2" presStyleCnt="0"/>
      <dgm:spPr/>
    </dgm:pt>
    <dgm:pt modelId="{C705120B-B805-4D3B-A8FC-11A73026E1DA}" type="pres">
      <dgm:prSet presAssocID="{55F4F5D1-C9C1-45B1-AF1C-A565BAB6FEEF}" presName="background2" presStyleLbl="node2" presStyleIdx="0" presStyleCnt="2"/>
      <dgm:spPr/>
    </dgm:pt>
    <dgm:pt modelId="{3E9C9593-1FDC-4F1C-9492-DB7B860A96E6}" type="pres">
      <dgm:prSet presAssocID="{55F4F5D1-C9C1-45B1-AF1C-A565BAB6FEEF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C1A4EA0-8606-46A0-B7EA-21203CBBA961}" type="pres">
      <dgm:prSet presAssocID="{55F4F5D1-C9C1-45B1-AF1C-A565BAB6FEEF}" presName="hierChild3" presStyleCnt="0"/>
      <dgm:spPr/>
    </dgm:pt>
    <dgm:pt modelId="{42C112FA-A508-4F79-B347-5FC750CCC009}" type="pres">
      <dgm:prSet presAssocID="{8884D2FF-6762-4848-8F81-B281D23EB6FE}" presName="Name17" presStyleLbl="parChTrans1D3" presStyleIdx="0" presStyleCnt="4"/>
      <dgm:spPr/>
      <dgm:t>
        <a:bodyPr/>
        <a:lstStyle/>
        <a:p>
          <a:endParaRPr lang="en-US"/>
        </a:p>
      </dgm:t>
    </dgm:pt>
    <dgm:pt modelId="{D6ECD3B5-6ECA-4CD1-8A69-26ED15CB9608}" type="pres">
      <dgm:prSet presAssocID="{FBB32677-E389-4022-A2C9-B704AE772497}" presName="hierRoot3" presStyleCnt="0"/>
      <dgm:spPr/>
    </dgm:pt>
    <dgm:pt modelId="{BEC2EEF8-DED3-48B0-BFCD-F20FEB33BF03}" type="pres">
      <dgm:prSet presAssocID="{FBB32677-E389-4022-A2C9-B704AE772497}" presName="composite3" presStyleCnt="0"/>
      <dgm:spPr/>
    </dgm:pt>
    <dgm:pt modelId="{BC2CB7E2-5912-4A55-B71A-49A984E5CB38}" type="pres">
      <dgm:prSet presAssocID="{FBB32677-E389-4022-A2C9-B704AE772497}" presName="background3" presStyleLbl="node3" presStyleIdx="0" presStyleCnt="4"/>
      <dgm:spPr/>
    </dgm:pt>
    <dgm:pt modelId="{928E4285-9040-43D7-BA1D-AEB000D8E8DE}" type="pres">
      <dgm:prSet presAssocID="{FBB32677-E389-4022-A2C9-B704AE772497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2F992A-7E4F-424E-904C-E210202AD069}" type="pres">
      <dgm:prSet presAssocID="{FBB32677-E389-4022-A2C9-B704AE772497}" presName="hierChild4" presStyleCnt="0"/>
      <dgm:spPr/>
    </dgm:pt>
    <dgm:pt modelId="{999BB39B-3F83-4E45-9CBB-A7C62CFF98B8}" type="pres">
      <dgm:prSet presAssocID="{3D319661-4BD2-4C0F-A1F3-B105A026E1BC}" presName="Name17" presStyleLbl="parChTrans1D3" presStyleIdx="1" presStyleCnt="4"/>
      <dgm:spPr/>
      <dgm:t>
        <a:bodyPr/>
        <a:lstStyle/>
        <a:p>
          <a:endParaRPr lang="en-US"/>
        </a:p>
      </dgm:t>
    </dgm:pt>
    <dgm:pt modelId="{B1754EE4-6CEF-48C5-9DC8-A47017498DBC}" type="pres">
      <dgm:prSet presAssocID="{25436EA3-F2A1-414D-AA0F-60D810239149}" presName="hierRoot3" presStyleCnt="0"/>
      <dgm:spPr/>
    </dgm:pt>
    <dgm:pt modelId="{92B3AAB4-1B2C-4E62-93A4-529D8732B909}" type="pres">
      <dgm:prSet presAssocID="{25436EA3-F2A1-414D-AA0F-60D810239149}" presName="composite3" presStyleCnt="0"/>
      <dgm:spPr/>
    </dgm:pt>
    <dgm:pt modelId="{B597884B-3A2A-4915-9216-A9DBF459215E}" type="pres">
      <dgm:prSet presAssocID="{25436EA3-F2A1-414D-AA0F-60D810239149}" presName="background3" presStyleLbl="node3" presStyleIdx="1" presStyleCnt="4"/>
      <dgm:spPr/>
    </dgm:pt>
    <dgm:pt modelId="{D300615A-4A88-4CF3-B49A-78B585FEC327}" type="pres">
      <dgm:prSet presAssocID="{25436EA3-F2A1-414D-AA0F-60D810239149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4B7B02-9B77-48B8-BF25-CC18D38617D6}" type="pres">
      <dgm:prSet presAssocID="{25436EA3-F2A1-414D-AA0F-60D810239149}" presName="hierChild4" presStyleCnt="0"/>
      <dgm:spPr/>
    </dgm:pt>
    <dgm:pt modelId="{24615F92-8DD7-4BD7-B646-566705E8B143}" type="pres">
      <dgm:prSet presAssocID="{18E05FAD-2449-45D1-9A5A-A2FA1AEFBCEB}" presName="Name10" presStyleLbl="parChTrans1D2" presStyleIdx="1" presStyleCnt="2"/>
      <dgm:spPr/>
      <dgm:t>
        <a:bodyPr/>
        <a:lstStyle/>
        <a:p>
          <a:endParaRPr lang="en-US"/>
        </a:p>
      </dgm:t>
    </dgm:pt>
    <dgm:pt modelId="{796E11C7-E1C5-4FA9-9D55-0DFDCEFA13C4}" type="pres">
      <dgm:prSet presAssocID="{7E56C97B-745F-44AB-9A01-0BA97C487D30}" presName="hierRoot2" presStyleCnt="0"/>
      <dgm:spPr/>
    </dgm:pt>
    <dgm:pt modelId="{D5E70E1C-B992-435C-8FEC-6C8DAAAA91B7}" type="pres">
      <dgm:prSet presAssocID="{7E56C97B-745F-44AB-9A01-0BA97C487D30}" presName="composite2" presStyleCnt="0"/>
      <dgm:spPr/>
    </dgm:pt>
    <dgm:pt modelId="{AE75D8F0-D5A0-41DD-B187-8E994461CFC7}" type="pres">
      <dgm:prSet presAssocID="{7E56C97B-745F-44AB-9A01-0BA97C487D30}" presName="background2" presStyleLbl="node2" presStyleIdx="1" presStyleCnt="2"/>
      <dgm:spPr/>
    </dgm:pt>
    <dgm:pt modelId="{8A3EB8E3-9579-4937-9AB2-737F54171D98}" type="pres">
      <dgm:prSet presAssocID="{7E56C97B-745F-44AB-9A01-0BA97C487D3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8874D0-3A51-4917-A5D8-A65ED3903F67}" type="pres">
      <dgm:prSet presAssocID="{7E56C97B-745F-44AB-9A01-0BA97C487D30}" presName="hierChild3" presStyleCnt="0"/>
      <dgm:spPr/>
    </dgm:pt>
    <dgm:pt modelId="{E02E832E-0F0F-40DC-8775-D4C43AAA1D54}" type="pres">
      <dgm:prSet presAssocID="{BC2DB2DE-CCEA-4594-970F-E52FBB3E6BB0}" presName="Name17" presStyleLbl="parChTrans1D3" presStyleIdx="2" presStyleCnt="4"/>
      <dgm:spPr/>
      <dgm:t>
        <a:bodyPr/>
        <a:lstStyle/>
        <a:p>
          <a:endParaRPr lang="en-US"/>
        </a:p>
      </dgm:t>
    </dgm:pt>
    <dgm:pt modelId="{20D35D73-0213-49D2-B0AC-C7878D7A77AC}" type="pres">
      <dgm:prSet presAssocID="{5B8130F7-C486-4EFB-80FF-783A35C79288}" presName="hierRoot3" presStyleCnt="0"/>
      <dgm:spPr/>
    </dgm:pt>
    <dgm:pt modelId="{DB2AFDF8-37D6-4D23-85CF-7AE16590D5E8}" type="pres">
      <dgm:prSet presAssocID="{5B8130F7-C486-4EFB-80FF-783A35C79288}" presName="composite3" presStyleCnt="0"/>
      <dgm:spPr/>
    </dgm:pt>
    <dgm:pt modelId="{AB742516-3149-4680-B4DD-730DD8E00A3F}" type="pres">
      <dgm:prSet presAssocID="{5B8130F7-C486-4EFB-80FF-783A35C79288}" presName="background3" presStyleLbl="node3" presStyleIdx="2" presStyleCnt="4"/>
      <dgm:spPr/>
    </dgm:pt>
    <dgm:pt modelId="{07FAAFD4-5C2C-46F1-8B01-F4AB827EA79D}" type="pres">
      <dgm:prSet presAssocID="{5B8130F7-C486-4EFB-80FF-783A35C79288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341423-6204-4566-900C-3B7DEF654A6A}" type="pres">
      <dgm:prSet presAssocID="{5B8130F7-C486-4EFB-80FF-783A35C79288}" presName="hierChild4" presStyleCnt="0"/>
      <dgm:spPr/>
    </dgm:pt>
    <dgm:pt modelId="{4AFB8811-F2C3-4A60-87F8-D51F694AE9AF}" type="pres">
      <dgm:prSet presAssocID="{78B84D74-F99A-444A-82D7-F5B308D3A0DB}" presName="Name17" presStyleLbl="parChTrans1D3" presStyleIdx="3" presStyleCnt="4"/>
      <dgm:spPr/>
      <dgm:t>
        <a:bodyPr/>
        <a:lstStyle/>
        <a:p>
          <a:endParaRPr lang="en-US"/>
        </a:p>
      </dgm:t>
    </dgm:pt>
    <dgm:pt modelId="{A0BF5632-26C5-4831-AFB1-67FAEF9881D8}" type="pres">
      <dgm:prSet presAssocID="{2B9B9F75-04FB-4826-AD65-1B01EF8EB336}" presName="hierRoot3" presStyleCnt="0"/>
      <dgm:spPr/>
    </dgm:pt>
    <dgm:pt modelId="{4E4FA52F-73E8-44D1-85A4-8C8B0067C4A5}" type="pres">
      <dgm:prSet presAssocID="{2B9B9F75-04FB-4826-AD65-1B01EF8EB336}" presName="composite3" presStyleCnt="0"/>
      <dgm:spPr/>
    </dgm:pt>
    <dgm:pt modelId="{34F45D40-B4BD-4FE3-BD3F-6EB71C128802}" type="pres">
      <dgm:prSet presAssocID="{2B9B9F75-04FB-4826-AD65-1B01EF8EB336}" presName="background3" presStyleLbl="node3" presStyleIdx="3" presStyleCnt="4"/>
      <dgm:spPr/>
    </dgm:pt>
    <dgm:pt modelId="{F6D16B2B-761E-47D2-B317-BB66D77ABA73}" type="pres">
      <dgm:prSet presAssocID="{2B9B9F75-04FB-4826-AD65-1B01EF8EB336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0F0A21-5A45-4084-8A5E-833F72BD8AEC}" type="pres">
      <dgm:prSet presAssocID="{2B9B9F75-04FB-4826-AD65-1B01EF8EB336}" presName="hierChild4" presStyleCnt="0"/>
      <dgm:spPr/>
    </dgm:pt>
  </dgm:ptLst>
  <dgm:cxnLst>
    <dgm:cxn modelId="{D885D3DB-7EBD-456E-BE75-0769F24FB61D}" type="presOf" srcId="{FBB32677-E389-4022-A2C9-B704AE772497}" destId="{928E4285-9040-43D7-BA1D-AEB000D8E8DE}" srcOrd="0" destOrd="0" presId="urn:microsoft.com/office/officeart/2005/8/layout/hierarchy1"/>
    <dgm:cxn modelId="{2F8AC56B-1E4D-4CBB-95EE-47C0438739B3}" type="presOf" srcId="{18E05FAD-2449-45D1-9A5A-A2FA1AEFBCEB}" destId="{24615F92-8DD7-4BD7-B646-566705E8B143}" srcOrd="0" destOrd="0" presId="urn:microsoft.com/office/officeart/2005/8/layout/hierarchy1"/>
    <dgm:cxn modelId="{6214FA93-4C41-43E8-8C1E-6D53420C8401}" type="presOf" srcId="{D80A1007-965C-4FC8-AFF5-F171704DF2F9}" destId="{DBDBAAEE-479C-42B1-B070-1ECEAF394A99}" srcOrd="0" destOrd="0" presId="urn:microsoft.com/office/officeart/2005/8/layout/hierarchy1"/>
    <dgm:cxn modelId="{54EC2671-BA3F-465C-A97E-FBC83B2F8455}" srcId="{55F4F5D1-C9C1-45B1-AF1C-A565BAB6FEEF}" destId="{25436EA3-F2A1-414D-AA0F-60D810239149}" srcOrd="1" destOrd="0" parTransId="{3D319661-4BD2-4C0F-A1F3-B105A026E1BC}" sibTransId="{DD3BB46F-1EE6-42AD-88DD-F1E2816AAC2B}"/>
    <dgm:cxn modelId="{61178FDF-4D3B-4569-8565-4298645B1F05}" type="presOf" srcId="{5B8130F7-C486-4EFB-80FF-783A35C79288}" destId="{07FAAFD4-5C2C-46F1-8B01-F4AB827EA79D}" srcOrd="0" destOrd="0" presId="urn:microsoft.com/office/officeart/2005/8/layout/hierarchy1"/>
    <dgm:cxn modelId="{5952D373-5BBA-4831-8EEA-6F47976377C4}" type="presOf" srcId="{55F4F5D1-C9C1-45B1-AF1C-A565BAB6FEEF}" destId="{3E9C9593-1FDC-4F1C-9492-DB7B860A96E6}" srcOrd="0" destOrd="0" presId="urn:microsoft.com/office/officeart/2005/8/layout/hierarchy1"/>
    <dgm:cxn modelId="{FCDC304C-5BC5-4DB1-ABFF-60337D212AEE}" srcId="{7E56C97B-745F-44AB-9A01-0BA97C487D30}" destId="{2B9B9F75-04FB-4826-AD65-1B01EF8EB336}" srcOrd="1" destOrd="0" parTransId="{78B84D74-F99A-444A-82D7-F5B308D3A0DB}" sibTransId="{FDE48E06-D9A7-4061-91F4-E2B06E808C8D}"/>
    <dgm:cxn modelId="{18909A2C-D30B-4AA9-8A6D-049AA11128C6}" type="presOf" srcId="{2B9B9F75-04FB-4826-AD65-1B01EF8EB336}" destId="{F6D16B2B-761E-47D2-B317-BB66D77ABA73}" srcOrd="0" destOrd="0" presId="urn:microsoft.com/office/officeart/2005/8/layout/hierarchy1"/>
    <dgm:cxn modelId="{B41E339D-A3FC-403F-BFA6-35BE7EC3E07D}" type="presOf" srcId="{C2C9C9CB-4DE9-4E72-9646-B013C2547500}" destId="{C67A0100-6CED-4E68-9D79-7036964C89AF}" srcOrd="0" destOrd="0" presId="urn:microsoft.com/office/officeart/2005/8/layout/hierarchy1"/>
    <dgm:cxn modelId="{15EDDC68-A7F5-4139-96BC-754E9C575A2C}" type="presOf" srcId="{7E56C97B-745F-44AB-9A01-0BA97C487D30}" destId="{8A3EB8E3-9579-4937-9AB2-737F54171D98}" srcOrd="0" destOrd="0" presId="urn:microsoft.com/office/officeart/2005/8/layout/hierarchy1"/>
    <dgm:cxn modelId="{66614717-E985-44F7-AB98-24A8ADA5C967}" srcId="{D80A1007-965C-4FC8-AFF5-F171704DF2F9}" destId="{C2C9C9CB-4DE9-4E72-9646-B013C2547500}" srcOrd="0" destOrd="0" parTransId="{82D571B7-30F2-4493-A120-AC07B2EF13D9}" sibTransId="{0CC189BF-90E6-4579-88D1-0BD9F9DB77DF}"/>
    <dgm:cxn modelId="{5076A6CF-3FC5-44CF-8CF9-0CA337678411}" srcId="{C2C9C9CB-4DE9-4E72-9646-B013C2547500}" destId="{7E56C97B-745F-44AB-9A01-0BA97C487D30}" srcOrd="1" destOrd="0" parTransId="{18E05FAD-2449-45D1-9A5A-A2FA1AEFBCEB}" sibTransId="{DE637B3A-5B9A-449A-9970-00408BA9E03A}"/>
    <dgm:cxn modelId="{1EFD1E84-433C-4440-BAC3-F1B3ABE67E0B}" type="presOf" srcId="{25436EA3-F2A1-414D-AA0F-60D810239149}" destId="{D300615A-4A88-4CF3-B49A-78B585FEC327}" srcOrd="0" destOrd="0" presId="urn:microsoft.com/office/officeart/2005/8/layout/hierarchy1"/>
    <dgm:cxn modelId="{18A9E042-9CBF-4D60-8148-EE234446B2EE}" srcId="{7E56C97B-745F-44AB-9A01-0BA97C487D30}" destId="{5B8130F7-C486-4EFB-80FF-783A35C79288}" srcOrd="0" destOrd="0" parTransId="{BC2DB2DE-CCEA-4594-970F-E52FBB3E6BB0}" sibTransId="{7D71C0F8-F880-4EC1-86C2-31EF1F5251F7}"/>
    <dgm:cxn modelId="{2C1D6F6A-D7CE-43F8-A68D-8DA013E1D0F3}" type="presOf" srcId="{3D319661-4BD2-4C0F-A1F3-B105A026E1BC}" destId="{999BB39B-3F83-4E45-9CBB-A7C62CFF98B8}" srcOrd="0" destOrd="0" presId="urn:microsoft.com/office/officeart/2005/8/layout/hierarchy1"/>
    <dgm:cxn modelId="{612C3157-7E8D-41A3-80ED-9BE687F162A9}" type="presOf" srcId="{BC2DB2DE-CCEA-4594-970F-E52FBB3E6BB0}" destId="{E02E832E-0F0F-40DC-8775-D4C43AAA1D54}" srcOrd="0" destOrd="0" presId="urn:microsoft.com/office/officeart/2005/8/layout/hierarchy1"/>
    <dgm:cxn modelId="{9FEBFE00-07E0-40A6-A787-AC783F742489}" srcId="{C2C9C9CB-4DE9-4E72-9646-B013C2547500}" destId="{55F4F5D1-C9C1-45B1-AF1C-A565BAB6FEEF}" srcOrd="0" destOrd="0" parTransId="{CDC35115-57BA-4A94-80BA-3C13E0ED1E79}" sibTransId="{710918FD-A4C7-447F-8D73-AE72708AC9F9}"/>
    <dgm:cxn modelId="{7821DFD3-5488-4F84-9655-76ACA8C4229C}" type="presOf" srcId="{78B84D74-F99A-444A-82D7-F5B308D3A0DB}" destId="{4AFB8811-F2C3-4A60-87F8-D51F694AE9AF}" srcOrd="0" destOrd="0" presId="urn:microsoft.com/office/officeart/2005/8/layout/hierarchy1"/>
    <dgm:cxn modelId="{17459940-4D45-4110-8C97-D2666128DEFC}" srcId="{55F4F5D1-C9C1-45B1-AF1C-A565BAB6FEEF}" destId="{FBB32677-E389-4022-A2C9-B704AE772497}" srcOrd="0" destOrd="0" parTransId="{8884D2FF-6762-4848-8F81-B281D23EB6FE}" sibTransId="{54FF199C-24C4-49B9-A18F-16984C016851}"/>
    <dgm:cxn modelId="{286F0BAA-1732-4612-9E95-53B4C1BA8A8B}" type="presOf" srcId="{CDC35115-57BA-4A94-80BA-3C13E0ED1E79}" destId="{7DB2A160-ECCE-4D59-A9FE-BC60B58E894E}" srcOrd="0" destOrd="0" presId="urn:microsoft.com/office/officeart/2005/8/layout/hierarchy1"/>
    <dgm:cxn modelId="{5D488A60-B407-49DD-A7F0-9D645D0A3A2F}" type="presOf" srcId="{8884D2FF-6762-4848-8F81-B281D23EB6FE}" destId="{42C112FA-A508-4F79-B347-5FC750CCC009}" srcOrd="0" destOrd="0" presId="urn:microsoft.com/office/officeart/2005/8/layout/hierarchy1"/>
    <dgm:cxn modelId="{709AFBAB-42B3-4EC8-BD3E-2CF4A1BFF1ED}" type="presParOf" srcId="{DBDBAAEE-479C-42B1-B070-1ECEAF394A99}" destId="{6E872DD2-C676-4604-96FD-AAA92F2241CC}" srcOrd="0" destOrd="0" presId="urn:microsoft.com/office/officeart/2005/8/layout/hierarchy1"/>
    <dgm:cxn modelId="{516C1EF9-1AB8-43E0-9C6A-1CF7A4490DA4}" type="presParOf" srcId="{6E872DD2-C676-4604-96FD-AAA92F2241CC}" destId="{3584C989-8931-475C-9D73-0451167AFBCA}" srcOrd="0" destOrd="0" presId="urn:microsoft.com/office/officeart/2005/8/layout/hierarchy1"/>
    <dgm:cxn modelId="{84821DF2-B0DB-4BE7-914D-401F698E5764}" type="presParOf" srcId="{3584C989-8931-475C-9D73-0451167AFBCA}" destId="{91F8CE4E-33DD-4104-9807-EACD0299AA77}" srcOrd="0" destOrd="0" presId="urn:microsoft.com/office/officeart/2005/8/layout/hierarchy1"/>
    <dgm:cxn modelId="{00548906-0A68-41D3-8DF1-D8972B932AAA}" type="presParOf" srcId="{3584C989-8931-475C-9D73-0451167AFBCA}" destId="{C67A0100-6CED-4E68-9D79-7036964C89AF}" srcOrd="1" destOrd="0" presId="urn:microsoft.com/office/officeart/2005/8/layout/hierarchy1"/>
    <dgm:cxn modelId="{88F8358B-A69C-4A1B-914E-8B961BE28922}" type="presParOf" srcId="{6E872DD2-C676-4604-96FD-AAA92F2241CC}" destId="{9C3B09F6-A6C7-4591-B186-E840EB33C163}" srcOrd="1" destOrd="0" presId="urn:microsoft.com/office/officeart/2005/8/layout/hierarchy1"/>
    <dgm:cxn modelId="{1A4EF69C-2097-4247-922E-C1DD39128D25}" type="presParOf" srcId="{9C3B09F6-A6C7-4591-B186-E840EB33C163}" destId="{7DB2A160-ECCE-4D59-A9FE-BC60B58E894E}" srcOrd="0" destOrd="0" presId="urn:microsoft.com/office/officeart/2005/8/layout/hierarchy1"/>
    <dgm:cxn modelId="{E01D73CA-6A30-4ADD-B0CF-93545A030B70}" type="presParOf" srcId="{9C3B09F6-A6C7-4591-B186-E840EB33C163}" destId="{ED265B82-65B6-4977-9B20-22F5C9332AAE}" srcOrd="1" destOrd="0" presId="urn:microsoft.com/office/officeart/2005/8/layout/hierarchy1"/>
    <dgm:cxn modelId="{98F68F44-8210-4B74-BD88-2F2B6BBFBF4C}" type="presParOf" srcId="{ED265B82-65B6-4977-9B20-22F5C9332AAE}" destId="{B587A96F-2B77-40B4-861D-93E1257879E1}" srcOrd="0" destOrd="0" presId="urn:microsoft.com/office/officeart/2005/8/layout/hierarchy1"/>
    <dgm:cxn modelId="{F63F144E-D13A-4D68-A1D4-5F3C7695E11E}" type="presParOf" srcId="{B587A96F-2B77-40B4-861D-93E1257879E1}" destId="{C705120B-B805-4D3B-A8FC-11A73026E1DA}" srcOrd="0" destOrd="0" presId="urn:microsoft.com/office/officeart/2005/8/layout/hierarchy1"/>
    <dgm:cxn modelId="{F349C3BE-CA11-451C-BC9D-740022530810}" type="presParOf" srcId="{B587A96F-2B77-40B4-861D-93E1257879E1}" destId="{3E9C9593-1FDC-4F1C-9492-DB7B860A96E6}" srcOrd="1" destOrd="0" presId="urn:microsoft.com/office/officeart/2005/8/layout/hierarchy1"/>
    <dgm:cxn modelId="{3EF2ACA5-4511-4360-AA4C-F4BAC8E97E0E}" type="presParOf" srcId="{ED265B82-65B6-4977-9B20-22F5C9332AAE}" destId="{5C1A4EA0-8606-46A0-B7EA-21203CBBA961}" srcOrd="1" destOrd="0" presId="urn:microsoft.com/office/officeart/2005/8/layout/hierarchy1"/>
    <dgm:cxn modelId="{1F6423DB-799A-4E00-BDAD-47EA1D5D1638}" type="presParOf" srcId="{5C1A4EA0-8606-46A0-B7EA-21203CBBA961}" destId="{42C112FA-A508-4F79-B347-5FC750CCC009}" srcOrd="0" destOrd="0" presId="urn:microsoft.com/office/officeart/2005/8/layout/hierarchy1"/>
    <dgm:cxn modelId="{54A356CE-E32A-4037-9D75-EE61B4F02495}" type="presParOf" srcId="{5C1A4EA0-8606-46A0-B7EA-21203CBBA961}" destId="{D6ECD3B5-6ECA-4CD1-8A69-26ED15CB9608}" srcOrd="1" destOrd="0" presId="urn:microsoft.com/office/officeart/2005/8/layout/hierarchy1"/>
    <dgm:cxn modelId="{D3AEC795-1E13-4F82-BA89-7FEA60B64A82}" type="presParOf" srcId="{D6ECD3B5-6ECA-4CD1-8A69-26ED15CB9608}" destId="{BEC2EEF8-DED3-48B0-BFCD-F20FEB33BF03}" srcOrd="0" destOrd="0" presId="urn:microsoft.com/office/officeart/2005/8/layout/hierarchy1"/>
    <dgm:cxn modelId="{1448295C-2391-4957-988B-BB03EA5E592F}" type="presParOf" srcId="{BEC2EEF8-DED3-48B0-BFCD-F20FEB33BF03}" destId="{BC2CB7E2-5912-4A55-B71A-49A984E5CB38}" srcOrd="0" destOrd="0" presId="urn:microsoft.com/office/officeart/2005/8/layout/hierarchy1"/>
    <dgm:cxn modelId="{A457A142-C16F-4A0D-905A-081964206D9E}" type="presParOf" srcId="{BEC2EEF8-DED3-48B0-BFCD-F20FEB33BF03}" destId="{928E4285-9040-43D7-BA1D-AEB000D8E8DE}" srcOrd="1" destOrd="0" presId="urn:microsoft.com/office/officeart/2005/8/layout/hierarchy1"/>
    <dgm:cxn modelId="{A3B9FA07-0109-4551-BEBB-F06279439727}" type="presParOf" srcId="{D6ECD3B5-6ECA-4CD1-8A69-26ED15CB9608}" destId="{7C2F992A-7E4F-424E-904C-E210202AD069}" srcOrd="1" destOrd="0" presId="urn:microsoft.com/office/officeart/2005/8/layout/hierarchy1"/>
    <dgm:cxn modelId="{701523D4-104D-4E5F-A698-5780887484F1}" type="presParOf" srcId="{5C1A4EA0-8606-46A0-B7EA-21203CBBA961}" destId="{999BB39B-3F83-4E45-9CBB-A7C62CFF98B8}" srcOrd="2" destOrd="0" presId="urn:microsoft.com/office/officeart/2005/8/layout/hierarchy1"/>
    <dgm:cxn modelId="{EB1DD862-2DF5-4706-A546-C22DEE71D4EC}" type="presParOf" srcId="{5C1A4EA0-8606-46A0-B7EA-21203CBBA961}" destId="{B1754EE4-6CEF-48C5-9DC8-A47017498DBC}" srcOrd="3" destOrd="0" presId="urn:microsoft.com/office/officeart/2005/8/layout/hierarchy1"/>
    <dgm:cxn modelId="{75B17A2B-F72C-440A-A7F9-55C5B8D9C0D5}" type="presParOf" srcId="{B1754EE4-6CEF-48C5-9DC8-A47017498DBC}" destId="{92B3AAB4-1B2C-4E62-93A4-529D8732B909}" srcOrd="0" destOrd="0" presId="urn:microsoft.com/office/officeart/2005/8/layout/hierarchy1"/>
    <dgm:cxn modelId="{6343791B-BE57-4CA1-BBB3-018D3DC657BD}" type="presParOf" srcId="{92B3AAB4-1B2C-4E62-93A4-529D8732B909}" destId="{B597884B-3A2A-4915-9216-A9DBF459215E}" srcOrd="0" destOrd="0" presId="urn:microsoft.com/office/officeart/2005/8/layout/hierarchy1"/>
    <dgm:cxn modelId="{E317C920-41B4-4521-96CA-41B620F21BCE}" type="presParOf" srcId="{92B3AAB4-1B2C-4E62-93A4-529D8732B909}" destId="{D300615A-4A88-4CF3-B49A-78B585FEC327}" srcOrd="1" destOrd="0" presId="urn:microsoft.com/office/officeart/2005/8/layout/hierarchy1"/>
    <dgm:cxn modelId="{EE27D38E-AA37-4B54-8BF8-C4DC555A573D}" type="presParOf" srcId="{B1754EE4-6CEF-48C5-9DC8-A47017498DBC}" destId="{404B7B02-9B77-48B8-BF25-CC18D38617D6}" srcOrd="1" destOrd="0" presId="urn:microsoft.com/office/officeart/2005/8/layout/hierarchy1"/>
    <dgm:cxn modelId="{790E2583-E8DB-4809-B6C1-F7DB46B9D4FD}" type="presParOf" srcId="{9C3B09F6-A6C7-4591-B186-E840EB33C163}" destId="{24615F92-8DD7-4BD7-B646-566705E8B143}" srcOrd="2" destOrd="0" presId="urn:microsoft.com/office/officeart/2005/8/layout/hierarchy1"/>
    <dgm:cxn modelId="{BF8A98B1-D9DB-4405-ADDD-779E86408FEA}" type="presParOf" srcId="{9C3B09F6-A6C7-4591-B186-E840EB33C163}" destId="{796E11C7-E1C5-4FA9-9D55-0DFDCEFA13C4}" srcOrd="3" destOrd="0" presId="urn:microsoft.com/office/officeart/2005/8/layout/hierarchy1"/>
    <dgm:cxn modelId="{579F04AD-9595-492B-960B-CA3602891301}" type="presParOf" srcId="{796E11C7-E1C5-4FA9-9D55-0DFDCEFA13C4}" destId="{D5E70E1C-B992-435C-8FEC-6C8DAAAA91B7}" srcOrd="0" destOrd="0" presId="urn:microsoft.com/office/officeart/2005/8/layout/hierarchy1"/>
    <dgm:cxn modelId="{1C609F5F-3CAC-45E2-82F3-F253B3386C2C}" type="presParOf" srcId="{D5E70E1C-B992-435C-8FEC-6C8DAAAA91B7}" destId="{AE75D8F0-D5A0-41DD-B187-8E994461CFC7}" srcOrd="0" destOrd="0" presId="urn:microsoft.com/office/officeart/2005/8/layout/hierarchy1"/>
    <dgm:cxn modelId="{F84061E8-22A0-47F5-9E4A-0B2ECA8213DA}" type="presParOf" srcId="{D5E70E1C-B992-435C-8FEC-6C8DAAAA91B7}" destId="{8A3EB8E3-9579-4937-9AB2-737F54171D98}" srcOrd="1" destOrd="0" presId="urn:microsoft.com/office/officeart/2005/8/layout/hierarchy1"/>
    <dgm:cxn modelId="{13381835-9148-4B13-8C13-6DAE21B1C756}" type="presParOf" srcId="{796E11C7-E1C5-4FA9-9D55-0DFDCEFA13C4}" destId="{4D8874D0-3A51-4917-A5D8-A65ED3903F67}" srcOrd="1" destOrd="0" presId="urn:microsoft.com/office/officeart/2005/8/layout/hierarchy1"/>
    <dgm:cxn modelId="{BC36EEE9-DAA6-4E16-85E2-A472D33A7AE2}" type="presParOf" srcId="{4D8874D0-3A51-4917-A5D8-A65ED3903F67}" destId="{E02E832E-0F0F-40DC-8775-D4C43AAA1D54}" srcOrd="0" destOrd="0" presId="urn:microsoft.com/office/officeart/2005/8/layout/hierarchy1"/>
    <dgm:cxn modelId="{D43DADD2-EDFF-4FF1-9FB6-F1DB6ADCA12F}" type="presParOf" srcId="{4D8874D0-3A51-4917-A5D8-A65ED3903F67}" destId="{20D35D73-0213-49D2-B0AC-C7878D7A77AC}" srcOrd="1" destOrd="0" presId="urn:microsoft.com/office/officeart/2005/8/layout/hierarchy1"/>
    <dgm:cxn modelId="{74A26725-A08A-4A1D-90D6-8933AA0F6A83}" type="presParOf" srcId="{20D35D73-0213-49D2-B0AC-C7878D7A77AC}" destId="{DB2AFDF8-37D6-4D23-85CF-7AE16590D5E8}" srcOrd="0" destOrd="0" presId="urn:microsoft.com/office/officeart/2005/8/layout/hierarchy1"/>
    <dgm:cxn modelId="{38B2C872-BA3D-4E83-B21E-C85E01BB4F8F}" type="presParOf" srcId="{DB2AFDF8-37D6-4D23-85CF-7AE16590D5E8}" destId="{AB742516-3149-4680-B4DD-730DD8E00A3F}" srcOrd="0" destOrd="0" presId="urn:microsoft.com/office/officeart/2005/8/layout/hierarchy1"/>
    <dgm:cxn modelId="{B76B3318-84DD-4EED-BC7D-F54F145D58EC}" type="presParOf" srcId="{DB2AFDF8-37D6-4D23-85CF-7AE16590D5E8}" destId="{07FAAFD4-5C2C-46F1-8B01-F4AB827EA79D}" srcOrd="1" destOrd="0" presId="urn:microsoft.com/office/officeart/2005/8/layout/hierarchy1"/>
    <dgm:cxn modelId="{574D5063-8A48-45DE-AA12-3CDC05810822}" type="presParOf" srcId="{20D35D73-0213-49D2-B0AC-C7878D7A77AC}" destId="{66341423-6204-4566-900C-3B7DEF654A6A}" srcOrd="1" destOrd="0" presId="urn:microsoft.com/office/officeart/2005/8/layout/hierarchy1"/>
    <dgm:cxn modelId="{18817F16-0D2B-47BB-BB5C-A52F363D8870}" type="presParOf" srcId="{4D8874D0-3A51-4917-A5D8-A65ED3903F67}" destId="{4AFB8811-F2C3-4A60-87F8-D51F694AE9AF}" srcOrd="2" destOrd="0" presId="urn:microsoft.com/office/officeart/2005/8/layout/hierarchy1"/>
    <dgm:cxn modelId="{528558F7-E60C-4210-BBB3-23E621EA2A13}" type="presParOf" srcId="{4D8874D0-3A51-4917-A5D8-A65ED3903F67}" destId="{A0BF5632-26C5-4831-AFB1-67FAEF9881D8}" srcOrd="3" destOrd="0" presId="urn:microsoft.com/office/officeart/2005/8/layout/hierarchy1"/>
    <dgm:cxn modelId="{BEC27AFE-55A5-40CE-BD43-CB8EF3BB4382}" type="presParOf" srcId="{A0BF5632-26C5-4831-AFB1-67FAEF9881D8}" destId="{4E4FA52F-73E8-44D1-85A4-8C8B0067C4A5}" srcOrd="0" destOrd="0" presId="urn:microsoft.com/office/officeart/2005/8/layout/hierarchy1"/>
    <dgm:cxn modelId="{19E107EC-73E1-4240-B761-7FDD7758A27C}" type="presParOf" srcId="{4E4FA52F-73E8-44D1-85A4-8C8B0067C4A5}" destId="{34F45D40-B4BD-4FE3-BD3F-6EB71C128802}" srcOrd="0" destOrd="0" presId="urn:microsoft.com/office/officeart/2005/8/layout/hierarchy1"/>
    <dgm:cxn modelId="{F67F959E-0D92-4456-8752-7E2630B9A9FA}" type="presParOf" srcId="{4E4FA52F-73E8-44D1-85A4-8C8B0067C4A5}" destId="{F6D16B2B-761E-47D2-B317-BB66D77ABA73}" srcOrd="1" destOrd="0" presId="urn:microsoft.com/office/officeart/2005/8/layout/hierarchy1"/>
    <dgm:cxn modelId="{C65638EA-AA5C-488E-A293-0DD5A24BB3D4}" type="presParOf" srcId="{A0BF5632-26C5-4831-AFB1-67FAEF9881D8}" destId="{A10F0A21-5A45-4084-8A5E-833F72BD8AE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6AF4B-026D-4DD1-AA75-E52C9767F130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BE8C0-0331-45A7-BA5F-1A378A658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67DDD5-EB20-4E8E-AEB7-4F218CB6F7E5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884613" y="8684828"/>
            <a:ext cx="2971800" cy="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232D566-80B4-4D25-B6D0-8495DDE8F8E3}" type="slidenum">
              <a:rPr lang="en-US" sz="1200">
                <a:latin typeface="Calibri" pitchFamily="34" charset="0"/>
              </a:rPr>
              <a:pPr algn="r"/>
              <a:t>1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27652" name="Rectangle 7"/>
          <p:cNvSpPr txBox="1">
            <a:spLocks noGrp="1" noChangeArrowheads="1"/>
          </p:cNvSpPr>
          <p:nvPr/>
        </p:nvSpPr>
        <p:spPr bwMode="auto">
          <a:xfrm>
            <a:off x="3884613" y="8684828"/>
            <a:ext cx="2971800" cy="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894778F-EE7F-4C77-9ADC-770E4AEC4A34}" type="slidenum">
              <a:rPr lang="en-US" sz="1200"/>
              <a:pPr algn="r"/>
              <a:t>1</a:t>
            </a:fld>
            <a:endParaRPr lang="en-US" sz="1200"/>
          </a:p>
        </p:txBody>
      </p:sp>
      <p:sp>
        <p:nvSpPr>
          <p:cNvPr id="276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BD47C-5E57-457F-A6AC-5827B9FEF3E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0877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BD47C-5E57-457F-A6AC-5827B9FEF3E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7676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resentation - Title W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83569" y="1608667"/>
            <a:ext cx="7562999" cy="5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2344"/>
              </a:buClr>
              <a:buFont typeface="Verdana"/>
              <a:buNone/>
              <a:defRPr sz="2400" b="1" i="0" u="none" strike="noStrike" cap="none" baseline="0">
                <a:solidFill>
                  <a:srgbClr val="0C234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rtl="0">
              <a:spcBef>
                <a:spcPts val="0"/>
              </a:spcBef>
              <a:buNone/>
              <a:defRPr b="0" i="0"/>
            </a:lvl2pPr>
            <a:lvl3pPr rtl="0">
              <a:spcBef>
                <a:spcPts val="0"/>
              </a:spcBef>
              <a:buNone/>
              <a:defRPr b="0" i="0"/>
            </a:lvl3pPr>
            <a:lvl4pPr rtl="0">
              <a:spcBef>
                <a:spcPts val="0"/>
              </a:spcBef>
              <a:buNone/>
              <a:defRPr b="0" i="0"/>
            </a:lvl4pPr>
            <a:lvl5pPr rtl="0">
              <a:spcBef>
                <a:spcPts val="0"/>
              </a:spcBef>
              <a:buNone/>
              <a:defRPr b="0" i="0"/>
            </a:lvl5pPr>
            <a:lvl6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2"/>
          </p:nvPr>
        </p:nvSpPr>
        <p:spPr>
          <a:xfrm>
            <a:off x="683569" y="2290233"/>
            <a:ext cx="7562999" cy="5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2344"/>
              </a:buClr>
              <a:buFont typeface="Verdana"/>
              <a:buNone/>
              <a:defRPr sz="1800" b="1" i="0" u="none" strike="noStrike" cap="none" baseline="0">
                <a:solidFill>
                  <a:srgbClr val="0C234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rtl="0">
              <a:spcBef>
                <a:spcPts val="0"/>
              </a:spcBef>
              <a:buNone/>
              <a:defRPr b="0" i="0"/>
            </a:lvl2pPr>
            <a:lvl3pPr rtl="0">
              <a:spcBef>
                <a:spcPts val="0"/>
              </a:spcBef>
              <a:buNone/>
              <a:defRPr b="0" i="0"/>
            </a:lvl3pPr>
            <a:lvl4pPr rtl="0">
              <a:spcBef>
                <a:spcPts val="0"/>
              </a:spcBef>
              <a:buNone/>
              <a:defRPr b="0" i="0"/>
            </a:lvl4pPr>
            <a:lvl5pPr rtl="0">
              <a:spcBef>
                <a:spcPts val="0"/>
              </a:spcBef>
              <a:buNone/>
              <a:defRPr b="0" i="0"/>
            </a:lvl5pPr>
            <a:lvl6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7B4A64E-DE5D-480E-BA55-48F16CD2DF2C}" type="datetimeFigureOut">
              <a:rPr lang="en-US" smtClean="0"/>
              <a:pPr/>
              <a:t>6/19/2017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F10322-A666-4D67-B40B-EAE8E41F8C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ptplanet.com/" TargetMode="External"/><Relationship Id="rId4" Type="http://schemas.openxmlformats.org/officeDocument/2006/relationships/hyperlink" Target="http://www.studymafia.org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3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strip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93725"/>
            <a:ext cx="76200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838200" y="4572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6000" dirty="0">
                <a:solidFill>
                  <a:srgbClr val="FF0000"/>
                </a:solidFill>
                <a:latin typeface="Verdana" pitchFamily="34" charset="0"/>
              </a:rPr>
              <a:t>www.studymafia.org</a:t>
            </a:r>
            <a:endParaRPr lang="en-US" sz="6000" dirty="0">
              <a:solidFill>
                <a:srgbClr val="FF9900"/>
              </a:solidFill>
            </a:endParaRPr>
          </a:p>
        </p:txBody>
      </p:sp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228600" y="5486400"/>
            <a:ext cx="8610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Submitted To:				              </a:t>
            </a:r>
            <a:r>
              <a:rPr lang="en-US" sz="1600" b="1" dirty="0" smtClean="0"/>
              <a:t>        Submitted </a:t>
            </a:r>
            <a:r>
              <a:rPr lang="en-US" sz="1600" b="1" dirty="0"/>
              <a:t>By:</a:t>
            </a:r>
          </a:p>
          <a:p>
            <a:r>
              <a:rPr lang="en-US" sz="1600" b="1" dirty="0"/>
              <a:t>www.studymafia.org                                  </a:t>
            </a:r>
            <a:r>
              <a:rPr lang="en-US" sz="1600" b="1" dirty="0" smtClean="0"/>
              <a:t>                                </a:t>
            </a:r>
            <a:r>
              <a:rPr lang="en-US" sz="1600" b="1" dirty="0" err="1" smtClean="0"/>
              <a:t>www.studymafia.org</a:t>
            </a:r>
            <a:r>
              <a:rPr lang="en-US" sz="1600" dirty="0" smtClean="0"/>
              <a:t> </a:t>
            </a:r>
            <a:endParaRPr lang="en-US" sz="1600" b="1" dirty="0"/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1219200" y="2362200"/>
            <a:ext cx="6400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latin typeface="+mn-lt"/>
              </a:rPr>
              <a:t>   Seminar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+mn-lt"/>
              </a:rPr>
              <a:t>   On</a:t>
            </a:r>
            <a:endParaRPr lang="en-US" sz="3600" b="1" dirty="0">
              <a:solidFill>
                <a:srgbClr val="FF0000"/>
              </a:solidFill>
              <a:latin typeface="+mn-lt"/>
            </a:endParaRPr>
          </a:p>
          <a:p>
            <a:pPr algn="ctr">
              <a:defRPr/>
            </a:pPr>
            <a:r>
              <a:rPr lang="e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Perovskite Solar </a:t>
            </a:r>
            <a:r>
              <a:rPr lang="e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ells</a:t>
            </a:r>
            <a:endParaRPr lang="en-US" sz="3600" b="1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" sz="3200" dirty="0" smtClean="0">
                <a:latin typeface="Agency FB" pitchFamily="34" charset="0"/>
              </a:rPr>
              <a:t>Methylammonium Lead Halide Perovskites (MALX)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1" y="2514601"/>
            <a:ext cx="7562999" cy="3983567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/>
            </a:r>
            <a:br>
              <a:rPr lang="en-US" dirty="0" smtClean="0">
                <a:latin typeface="+mj-lt"/>
              </a:rPr>
            </a:br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Hybrid Organic Inorganic Semiconductor</a:t>
            </a:r>
            <a:b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</a:br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/>
            </a:r>
            <a:b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</a:br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Inorganic - Lead (</a:t>
            </a:r>
            <a:r>
              <a:rPr lang="en-US" b="0" dirty="0" smtClean="0">
                <a:solidFill>
                  <a:srgbClr val="CC0000"/>
                </a:solidFill>
                <a:latin typeface="+mj-lt"/>
              </a:rPr>
              <a:t>Strong light absorption, Provide high efficiencies, even above 20 % as per NREL</a:t>
            </a:r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)</a:t>
            </a:r>
          </a:p>
          <a:p>
            <a:endParaRPr lang="en-US" b="0" dirty="0" smtClean="0">
              <a:latin typeface="+mj-lt"/>
            </a:endParaRPr>
          </a:p>
          <a:p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Organic- Methyl Ammonium (</a:t>
            </a:r>
            <a:r>
              <a:rPr lang="en-US" b="0" dirty="0" smtClean="0">
                <a:solidFill>
                  <a:srgbClr val="CC0000"/>
                </a:solidFill>
                <a:latin typeface="+mj-lt"/>
              </a:rPr>
              <a:t>Soluble in Polar Solvents, provide low temperature processing - low cost and energy saving</a:t>
            </a:r>
            <a:r>
              <a:rPr lang="en-US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) </a:t>
            </a:r>
            <a:endParaRPr lang="en-US" b="0" dirty="0">
              <a:solidFill>
                <a:schemeClr val="accent6">
                  <a:lumMod val="1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1" y="2895600"/>
            <a:ext cx="7562999" cy="3962400"/>
          </a:xfrm>
        </p:spPr>
        <p:txBody>
          <a:bodyPr>
            <a:normAutofit/>
          </a:bodyPr>
          <a:lstStyle/>
          <a:p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/>
            </a:r>
            <a:br>
              <a:rPr lang="en-US" b="0" dirty="0" smtClean="0"/>
            </a:br>
            <a:endParaRPr lang="en-US" b="0" dirty="0" smtClean="0"/>
          </a:p>
          <a:p>
            <a:endParaRPr lang="en-US" sz="1400" b="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400" b="0" dirty="0" smtClean="0">
                <a:latin typeface="+mn-lt"/>
              </a:rPr>
              <a:t>Tuning the bandgap by adjusting the amount of halogen. </a:t>
            </a:r>
          </a:p>
          <a:p>
            <a:pPr>
              <a:buFont typeface="Arial" pitchFamily="34" charset="0"/>
              <a:buChar char="•"/>
            </a:pPr>
            <a:endParaRPr lang="en-US" sz="1400" b="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400" b="0" dirty="0" smtClean="0">
                <a:latin typeface="+mn-lt"/>
              </a:rPr>
              <a:t>Introduce with Silicon cell for higher efficiencies.</a:t>
            </a:r>
            <a:br>
              <a:rPr lang="en-US" sz="1400" b="0" dirty="0" smtClean="0">
                <a:latin typeface="+mn-lt"/>
              </a:rPr>
            </a:br>
            <a:endParaRPr lang="en-US" sz="1400" dirty="0">
              <a:latin typeface="+mn-lt"/>
            </a:endParaRPr>
          </a:p>
        </p:txBody>
      </p:sp>
      <p:pic>
        <p:nvPicPr>
          <p:cNvPr id="1026" name="Picture 2" descr="C:\Users\dawnm_000\Downloads\Perovskites\halogen cont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990601"/>
            <a:ext cx="5334000" cy="4311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304801" y="990600"/>
            <a:ext cx="8520599" cy="1056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" sz="3200" b="1" dirty="0">
                <a:solidFill>
                  <a:schemeClr val="tx1"/>
                </a:solidFill>
                <a:latin typeface="Agency FB" pitchFamily="34" charset="0"/>
              </a:rPr>
              <a:t>Chemistry of CH</a:t>
            </a:r>
            <a:r>
              <a:rPr lang="en" sz="3200" b="1" baseline="-25000" dirty="0">
                <a:solidFill>
                  <a:schemeClr val="tx1"/>
                </a:solidFill>
                <a:latin typeface="Agency FB" pitchFamily="34" charset="0"/>
              </a:rPr>
              <a:t>3</a:t>
            </a:r>
            <a:r>
              <a:rPr lang="en" sz="3200" b="1" dirty="0">
                <a:solidFill>
                  <a:schemeClr val="tx1"/>
                </a:solidFill>
                <a:latin typeface="Agency FB" pitchFamily="34" charset="0"/>
              </a:rPr>
              <a:t>NH</a:t>
            </a:r>
            <a:r>
              <a:rPr lang="en" sz="3200" b="1" baseline="-25000" dirty="0">
                <a:solidFill>
                  <a:schemeClr val="tx1"/>
                </a:solidFill>
                <a:latin typeface="Agency FB" pitchFamily="34" charset="0"/>
              </a:rPr>
              <a:t>3</a:t>
            </a:r>
            <a:r>
              <a:rPr lang="en" sz="3200" b="1" dirty="0">
                <a:solidFill>
                  <a:schemeClr val="tx1"/>
                </a:solidFill>
                <a:latin typeface="Agency FB" pitchFamily="34" charset="0"/>
              </a:rPr>
              <a:t>PbX</a:t>
            </a:r>
            <a:r>
              <a:rPr lang="en" sz="3200" b="1" baseline="-25000" dirty="0">
                <a:solidFill>
                  <a:schemeClr val="tx1"/>
                </a:solidFill>
                <a:latin typeface="Agency FB" pitchFamily="34" charset="0"/>
              </a:rPr>
              <a:t>3 </a:t>
            </a:r>
            <a:r>
              <a:rPr lang="en" sz="3200" b="1" dirty="0">
                <a:solidFill>
                  <a:schemeClr val="tx1"/>
                </a:solidFill>
                <a:latin typeface="Agency FB" pitchFamily="34" charset="0"/>
              </a:rPr>
              <a:t>solar perovskites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4191000" y="3124201"/>
            <a:ext cx="4736000" cy="357283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609600" y="2108201"/>
            <a:ext cx="792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ABX</a:t>
            </a:r>
            <a:r>
              <a:rPr lang="en" sz="1800" baseline="-250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3 </a:t>
            </a:r>
            <a:r>
              <a:rPr lang="en" sz="18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Form</a:t>
            </a:r>
          </a:p>
          <a:p>
            <a:r>
              <a:rPr lang="en" sz="18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A- CH</a:t>
            </a:r>
            <a:r>
              <a:rPr lang="en" sz="1800" baseline="-250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3</a:t>
            </a:r>
            <a:r>
              <a:rPr lang="en" sz="18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NH</a:t>
            </a:r>
            <a:r>
              <a:rPr lang="en" sz="1800" baseline="-250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3  </a:t>
            </a:r>
            <a:r>
              <a:rPr lang="en" sz="1800" dirty="0" smtClean="0">
                <a:solidFill>
                  <a:schemeClr val="accent6">
                    <a:lumMod val="10000"/>
                  </a:schemeClr>
                </a:solidFill>
                <a:latin typeface="+mj-lt"/>
                <a:ea typeface="Verdana"/>
                <a:cs typeface="Verdana"/>
                <a:sym typeface="Verdana"/>
              </a:rPr>
              <a:t>and B- Pb and X- Halogen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03426" y="995567"/>
            <a:ext cx="7562999" cy="949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 dirty="0">
                <a:latin typeface="Agency FB" pitchFamily="34" charset="0"/>
              </a:rPr>
              <a:t>Degradation Factor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2"/>
          </p:nvPr>
        </p:nvSpPr>
        <p:spPr>
          <a:xfrm>
            <a:off x="683576" y="1945567"/>
            <a:ext cx="7562999" cy="4670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The instability of the Methyl Ammonium Lead Halide remains a major obstacle to commercialization.</a:t>
            </a:r>
            <a:br>
              <a:rPr lang="en-US" sz="1600" dirty="0" smtClean="0">
                <a:latin typeface="+mj-lt"/>
              </a:rPr>
            </a:br>
            <a:endParaRPr lang="en-US" sz="16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In the presence of moisture, the perovskite undergoes rapid decomposition (15 hours to 2 days) which results in significant decline in device `performance.</a:t>
            </a:r>
          </a:p>
          <a:p>
            <a:endParaRPr lang="en-US" sz="16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Test Results reveal that unencapsulated perovskite solar cells reported in 80% drop in PCE over a 24h period.</a:t>
            </a:r>
          </a:p>
          <a:p>
            <a:endParaRPr lang="en-US" sz="16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Even more concerning is the decomposition to PbI2 because it is sparingly soluble in water and this would result in extreme toxicity.</a:t>
            </a:r>
            <a:endParaRPr lang="en" sz="1600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533400" y="990600"/>
            <a:ext cx="8458200" cy="1219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 dirty="0"/>
              <a:t>          </a:t>
            </a:r>
            <a:r>
              <a:rPr lang="en" sz="3600" dirty="0" smtClean="0"/>
              <a:t>  </a:t>
            </a:r>
            <a:r>
              <a:rPr lang="en" sz="3600" dirty="0" smtClean="0">
                <a:latin typeface="Agency FB" pitchFamily="34" charset="0"/>
              </a:rPr>
              <a:t>Replacing </a:t>
            </a:r>
            <a:r>
              <a:rPr lang="en" sz="3600" dirty="0">
                <a:latin typeface="Agency FB" pitchFamily="34" charset="0"/>
              </a:rPr>
              <a:t>Lead with Tin</a:t>
            </a:r>
          </a:p>
        </p:txBody>
      </p:sp>
      <p:pic>
        <p:nvPicPr>
          <p:cNvPr id="7" name="Picture 6" descr="MAS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108200"/>
            <a:ext cx="4953000" cy="4597400"/>
          </a:xfrm>
          <a:prstGeom prst="rect">
            <a:avLst/>
          </a:prstGeom>
        </p:spPr>
      </p:pic>
      <p:pic>
        <p:nvPicPr>
          <p:cNvPr id="8" name="Picture 7" descr="Sn Vs P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2006600"/>
            <a:ext cx="4534006" cy="4165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5801" y="1092200"/>
            <a:ext cx="7562999" cy="543200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>
                <a:latin typeface="Agency FB" pitchFamily="34" charset="0"/>
              </a:rPr>
              <a:t>Contd.</a:t>
            </a:r>
            <a:endParaRPr lang="en-US" sz="4000" dirty="0">
              <a:latin typeface="Agency FB" pitchFamily="34" charset="0"/>
            </a:endParaRPr>
          </a:p>
        </p:txBody>
      </p:sp>
      <p:pic>
        <p:nvPicPr>
          <p:cNvPr id="4" name="Picture 3" descr="S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1" y="990601"/>
            <a:ext cx="5362575" cy="4584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5585858"/>
            <a:ext cx="7239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Normalized steady state photoluminescence (PL) with</a:t>
            </a:r>
          </a:p>
          <a:p>
            <a:r>
              <a:rPr lang="en-US" dirty="0" err="1" smtClean="0"/>
              <a:t>photoexcitation</a:t>
            </a:r>
            <a:r>
              <a:rPr lang="en-US" dirty="0" smtClean="0"/>
              <a:t> at 500 nm, and absorption taken with reflectance and</a:t>
            </a:r>
          </a:p>
          <a:p>
            <a:r>
              <a:rPr lang="en-US" dirty="0" smtClean="0"/>
              <a:t>transmission employing an integrating sphere of the tin-based and</a:t>
            </a:r>
          </a:p>
          <a:p>
            <a:r>
              <a:rPr lang="en-US" dirty="0" smtClean="0"/>
              <a:t>lead-based perovskites CH3NH3SnI3 and CH3NH3PbI3 respectively.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533400" y="304800"/>
            <a:ext cx="7562999" cy="957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4000" dirty="0" smtClean="0">
                <a:latin typeface="Agency FB" pitchFamily="34" charset="0"/>
              </a:rPr>
              <a:t>Conclusion</a:t>
            </a:r>
            <a:endParaRPr lang="en" sz="4000" dirty="0">
              <a:latin typeface="Agency FB" pitchFamily="34" charset="0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body" idx="2"/>
          </p:nvPr>
        </p:nvSpPr>
        <p:spPr>
          <a:xfrm>
            <a:off x="683576" y="2290224"/>
            <a:ext cx="7562999" cy="436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342900" indent="-342900">
              <a:spcBef>
                <a:spcPts val="0"/>
              </a:spcBef>
              <a:buAutoNum type="arabicParenR"/>
            </a:pPr>
            <a:r>
              <a:rPr lang="en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Lead? </a:t>
            </a:r>
          </a:p>
          <a:p>
            <a:pPr marL="342900" indent="-342900">
              <a:spcBef>
                <a:spcPts val="0"/>
              </a:spcBef>
              <a:buAutoNum type="arabicParenR"/>
            </a:pPr>
            <a:r>
              <a:rPr lang="en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Stability</a:t>
            </a:r>
          </a:p>
          <a:p>
            <a:pPr marL="342900" indent="-342900">
              <a:spcBef>
                <a:spcPts val="0"/>
              </a:spcBef>
              <a:buAutoNum type="arabicParenR"/>
            </a:pPr>
            <a:r>
              <a:rPr lang="en" b="0" dirty="0" smtClean="0">
                <a:solidFill>
                  <a:schemeClr val="accent6">
                    <a:lumMod val="10000"/>
                  </a:schemeClr>
                </a:solidFill>
                <a:latin typeface="+mj-lt"/>
              </a:rPr>
              <a:t>Improving the PCE - more R&amp;D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u="sng" dirty="0" smtClean="0">
                <a:hlinkClick r:id="rId2"/>
              </a:rPr>
              <a:t>www.google.com</a:t>
            </a:r>
            <a:r>
              <a:rPr lang="en-US" b="1" u="sng" dirty="0" smtClean="0"/>
              <a:t> </a:t>
            </a:r>
            <a:endParaRPr lang="en-US" dirty="0" smtClean="0"/>
          </a:p>
          <a:p>
            <a:r>
              <a:rPr lang="en-US" b="1" u="sng" dirty="0" smtClean="0">
                <a:hlinkClick r:id="rId3"/>
              </a:rPr>
              <a:t>www.wikipedia.com</a:t>
            </a:r>
            <a:r>
              <a:rPr lang="en-US" b="1" u="sng" dirty="0" smtClean="0"/>
              <a:t> </a:t>
            </a:r>
            <a:endParaRPr lang="en-US" dirty="0" smtClean="0"/>
          </a:p>
          <a:p>
            <a:r>
              <a:rPr lang="en-US" b="1" u="sng" dirty="0" smtClean="0">
                <a:hlinkClick r:id="rId4"/>
              </a:rPr>
              <a:t>www.studymafia.org</a:t>
            </a:r>
            <a:r>
              <a:rPr lang="en-US" b="1" u="sng" dirty="0" smtClean="0"/>
              <a:t> </a:t>
            </a:r>
            <a:endParaRPr lang="en-US" dirty="0" smtClean="0"/>
          </a:p>
          <a:p>
            <a:r>
              <a:rPr lang="en-US" b="1" u="sng" dirty="0" smtClean="0">
                <a:hlinkClick r:id="rId5"/>
              </a:rPr>
              <a:t>www.pptplanet.com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38200" y="2743200"/>
            <a:ext cx="7562999" cy="16002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THANKS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subTitle" idx="1"/>
          </p:nvPr>
        </p:nvSpPr>
        <p:spPr>
          <a:xfrm>
            <a:off x="357126" y="2147601"/>
            <a:ext cx="8520599" cy="4476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Origin and </a:t>
            </a: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History</a:t>
            </a:r>
          </a:p>
          <a:p>
            <a:pPr marL="457200" lvl="0" indent="-381000" algn="l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Basic Structure of a Photovoltaic Solar Cell</a:t>
            </a:r>
          </a:p>
          <a:p>
            <a:pPr marL="457200" lvl="0" indent="-381000" algn="l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Three Generations of Solar Cells</a:t>
            </a:r>
            <a:endParaRPr lang="en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Solar Perovskites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Methylammonium Lead Halide Perovskite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Chemistry of CH</a:t>
            </a:r>
            <a:r>
              <a:rPr lang="en" sz="1800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" sz="1800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PbX</a:t>
            </a:r>
            <a:r>
              <a:rPr lang="en" sz="1800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solar perovskites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Fabrication and Laboratory </a:t>
            </a: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preperation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Factors </a:t>
            </a:r>
            <a:r>
              <a:rPr lang="en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be </a:t>
            </a: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addressed</a:t>
            </a:r>
          </a:p>
          <a:p>
            <a:pPr marL="457200" lvl="0" indent="-381000" algn="l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Replacing Lead with Tin</a:t>
            </a:r>
          </a:p>
          <a:p>
            <a:pPr marL="457200" lvl="0" indent="-381000" algn="l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onclusion </a:t>
            </a: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eferences </a:t>
            </a:r>
            <a:endParaRPr lang="en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ts val="0"/>
              </a:spcBef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ctrTitle"/>
          </p:nvPr>
        </p:nvSpPr>
        <p:spPr>
          <a:xfrm>
            <a:off x="311701" y="992767"/>
            <a:ext cx="8520599" cy="960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ontent </a:t>
            </a:r>
            <a:endParaRPr lang="en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1" y="2006600"/>
            <a:ext cx="8520599" cy="4546600"/>
          </a:xfrm>
        </p:spPr>
        <p:txBody>
          <a:bodyPr/>
          <a:lstStyle/>
          <a:p>
            <a:pPr algn="l"/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Perovskite is any mineral which has </a:t>
            </a:r>
            <a:r>
              <a:rPr lang="en-US" sz="1800" b="1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ABX</a:t>
            </a:r>
            <a:r>
              <a:rPr lang="en-US" sz="1800" b="1" baseline="-250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3</a:t>
            </a:r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crystal structure, A and B are 2 </a:t>
            </a:r>
            <a:r>
              <a:rPr lang="en-US" sz="1800" dirty="0" err="1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cations</a:t>
            </a:r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 of very different sizes and X is an anion that bonds to both.</a:t>
            </a:r>
          </a:p>
          <a:p>
            <a:pPr algn="l"/>
            <a:endParaRPr lang="en-US" sz="1800" dirty="0" smtClean="0">
              <a:solidFill>
                <a:schemeClr val="accent6">
                  <a:lumMod val="10000"/>
                </a:schemeClr>
              </a:solidFill>
              <a:cs typeface="Arial" pitchFamily="34" charset="0"/>
            </a:endParaRPr>
          </a:p>
          <a:p>
            <a:pPr algn="l"/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Most Common type is crystal structure for CaTiO</a:t>
            </a:r>
            <a:r>
              <a:rPr lang="en-US" sz="1800" b="1" baseline="-250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3</a:t>
            </a:r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 which is also known as Perovskite structure.</a:t>
            </a:r>
          </a:p>
          <a:p>
            <a:pPr algn="l"/>
            <a:endParaRPr lang="en-US" sz="1800" b="1" dirty="0" smtClean="0">
              <a:solidFill>
                <a:schemeClr val="accent6">
                  <a:lumMod val="10000"/>
                </a:schemeClr>
              </a:solidFill>
              <a:ea typeface="Verdana"/>
              <a:cs typeface="Arial" pitchFamily="34" charset="0"/>
              <a:sym typeface="Verdana"/>
            </a:endParaRPr>
          </a:p>
          <a:p>
            <a:pPr algn="l"/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Synthetic Perovskites have been identified as possible inexpensive base materials for high - efficiency of up to 20%.</a:t>
            </a:r>
          </a:p>
          <a:p>
            <a:pPr algn="l"/>
            <a:endParaRPr lang="en-US" sz="1800" b="1" dirty="0" smtClean="0">
              <a:solidFill>
                <a:schemeClr val="accent6">
                  <a:lumMod val="10000"/>
                </a:schemeClr>
              </a:solidFill>
              <a:ea typeface="Verdana"/>
              <a:cs typeface="Arial" pitchFamily="34" charset="0"/>
              <a:sym typeface="Verdana"/>
            </a:endParaRPr>
          </a:p>
          <a:p>
            <a:pPr lvl="0" algn="l"/>
            <a:r>
              <a:rPr lang="en-US" sz="1800" dirty="0" smtClean="0">
                <a:solidFill>
                  <a:schemeClr val="accent6">
                    <a:lumMod val="10000"/>
                  </a:schemeClr>
                </a:solidFill>
                <a:cs typeface="Arial" pitchFamily="34" charset="0"/>
              </a:rPr>
              <a:t>High future potential: PCE – boomed from 3.8% to 20%</a:t>
            </a:r>
            <a:endParaRPr lang="en-US" sz="1800" dirty="0"/>
          </a:p>
        </p:txBody>
      </p:sp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311701" y="992767"/>
            <a:ext cx="8520599" cy="105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" sz="3600" b="1" dirty="0">
                <a:solidFill>
                  <a:schemeClr val="tx1"/>
                </a:solidFill>
                <a:latin typeface="Agency FB" pitchFamily="34" charset="0"/>
              </a:rPr>
              <a:t>Introduction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ctrTitle"/>
          </p:nvPr>
        </p:nvSpPr>
        <p:spPr>
          <a:xfrm>
            <a:off x="311701" y="992767"/>
            <a:ext cx="8520599" cy="1131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" sz="3600" b="1" dirty="0">
                <a:solidFill>
                  <a:schemeClr val="tx1"/>
                </a:solidFill>
                <a:latin typeface="Agency FB" pitchFamily="34" charset="0"/>
              </a:rPr>
              <a:t>Origin And History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1931155"/>
            <a:ext cx="8077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1800" dirty="0" smtClean="0">
              <a:latin typeface="+mj-lt"/>
            </a:endParaRPr>
          </a:p>
          <a:p>
            <a:pPr lvl="0"/>
            <a:r>
              <a:rPr lang="en-US" sz="1800" dirty="0" smtClean="0">
                <a:latin typeface="+mj-lt"/>
              </a:rPr>
              <a:t>Perovskite was first discovered in the Ural mountains of Russia by Gustav Rose in 1839.</a:t>
            </a:r>
          </a:p>
          <a:p>
            <a:pPr lvl="0"/>
            <a:endParaRPr lang="en-US" sz="1800" dirty="0" smtClean="0">
              <a:latin typeface="+mj-lt"/>
            </a:endParaRPr>
          </a:p>
          <a:p>
            <a:pPr lvl="0"/>
            <a:r>
              <a:rPr lang="en-US" sz="1800" dirty="0" smtClean="0">
                <a:latin typeface="+mj-lt"/>
              </a:rPr>
              <a:t>It was named after the Russian mineralogist Lev Perovski.</a:t>
            </a:r>
          </a:p>
          <a:p>
            <a:pPr lvl="0"/>
            <a:endParaRPr lang="en-US" sz="1800" dirty="0" smtClean="0">
              <a:latin typeface="+mj-lt"/>
            </a:endParaRPr>
          </a:p>
          <a:p>
            <a:r>
              <a:rPr lang="en-US" sz="1800" dirty="0" smtClean="0">
                <a:latin typeface="+mj-lt"/>
              </a:rPr>
              <a:t>Found in the Earth’s mantle </a:t>
            </a:r>
            <a:br>
              <a:rPr lang="en-US" sz="1800" dirty="0" smtClean="0">
                <a:latin typeface="+mj-lt"/>
              </a:rPr>
            </a:br>
            <a:endParaRPr lang="en-US" sz="1800" dirty="0" smtClean="0">
              <a:latin typeface="+mj-lt"/>
            </a:endParaRPr>
          </a:p>
          <a:p>
            <a:r>
              <a:rPr lang="en-US" sz="1800" dirty="0" smtClean="0">
                <a:latin typeface="+mj-lt"/>
              </a:rPr>
              <a:t/>
            </a:r>
            <a:br>
              <a:rPr lang="en-US" sz="1800" dirty="0" smtClean="0">
                <a:latin typeface="+mj-lt"/>
              </a:rPr>
            </a:br>
            <a:endParaRPr lang="en-US" sz="1800" dirty="0" smtClean="0">
              <a:latin typeface="+mj-lt"/>
            </a:endParaRPr>
          </a:p>
          <a:p>
            <a:pPr lvl="0"/>
            <a:endParaRPr lang="en-US" sz="2000" dirty="0" smtClean="0"/>
          </a:p>
        </p:txBody>
      </p:sp>
      <p:pic>
        <p:nvPicPr>
          <p:cNvPr id="5" name="Picture 2" descr="C:\Users\dawnm_000\Downloads\Perovskites\800_600_FFFFFF_12026655674b98686ed86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835400"/>
            <a:ext cx="3962400" cy="302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3255"/>
            <a:ext cx="7886700" cy="79889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 Structure of a Photovoltaic Solar Cell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2CA6-60EA-4F21-BE17-4EDD2057AAF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3512" y="1049153"/>
            <a:ext cx="8306602" cy="539977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photovoltaic solar cell is made of three main part: 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 Absorber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converting incident photons to electron and holes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Carrier Collector/s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capturing the carriers (electron and holes)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 Contacts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transferring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carriers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circuit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heart of a solar cell is the absorber layer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 descr="solar power basics diagr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359" y="2871777"/>
            <a:ext cx="5966908" cy="340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52821" y="6264260"/>
            <a:ext cx="4198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 schematic of a photovoltaic solar cell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9789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252.photobucket.com/albums/hh27/Deadrockstardjs/globalsol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6869" y="2423441"/>
            <a:ext cx="2616835" cy="194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3255"/>
            <a:ext cx="7886700" cy="798898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Generations of Solar Cells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2CA6-60EA-4F21-BE17-4EDD2057AAF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3512" y="1049153"/>
            <a:ext cx="8306602" cy="539977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Wafer based: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Monocrystalline silicon 	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              25%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olycrystalline silicon	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	20%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Multi-junction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(different band-gap materials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	40%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Thin Films: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Amorphous thin film silicon				13%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CdTe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(Cadmium Telluride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				17%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CIGS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(Copper Indium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Gallium Selenium)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20%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Cost and high Efficient: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DSSC (Dye-sensitized solar cells)				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QDSSC (Quantum Dot-sensitized solar cells)		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OPV (Organic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photovoltics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		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QDs-Polymer Hybrid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</a:p>
          <a:p>
            <a:pPr lvl="1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Perovskite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Solar Cells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77714" y="1039527"/>
            <a:ext cx="1879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Highest efficiency</a:t>
            </a:r>
            <a:endParaRPr lang="en-US" dirty="0"/>
          </a:p>
        </p:txBody>
      </p:sp>
      <p:pic>
        <p:nvPicPr>
          <p:cNvPr id="9218" name="Picture 2" descr="http://www.interpv.net/data_file/board/64%20ma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1916" y="834763"/>
            <a:ext cx="2282798" cy="134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photonics.com/images/Web/Articles/2013/9/1/Solar_Fig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3273" y="4083879"/>
            <a:ext cx="2266377" cy="183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ecochunk.com/wp-content/uploads/2013/01/quantum-dots-solar-cell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9293" y="5210751"/>
            <a:ext cx="2380287" cy="156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9527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193800"/>
            <a:ext cx="3810000" cy="3759200"/>
          </a:xfrm>
          <a:prstGeom prst="rect">
            <a:avLst/>
          </a:prstGeom>
        </p:spPr>
      </p:pic>
      <p:pic>
        <p:nvPicPr>
          <p:cNvPr id="5" name="Picture 4" descr="Perovskites-efficiency-time-grap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1295400"/>
            <a:ext cx="4953000" cy="467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304800" y="2209800"/>
            <a:ext cx="8520599" cy="3835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All perovskites are not solar </a:t>
            </a: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Perovskite structured compound </a:t>
            </a:r>
          </a:p>
          <a:p>
            <a:pPr algn="l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‘Perovskite solar cell' is derived from the ABX</a:t>
            </a:r>
            <a:r>
              <a:rPr lang="en-US" sz="1800" baseline="-25000" dirty="0" smtClean="0">
                <a:solidFill>
                  <a:schemeClr val="tx1"/>
                </a:solidFill>
                <a:latin typeface="+mj-lt"/>
              </a:rPr>
              <a:t>3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crystal structure of the absorber materials </a:t>
            </a:r>
          </a:p>
          <a:p>
            <a:pPr algn="l">
              <a:buFont typeface="Arial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Most common perovskite absorber is </a:t>
            </a:r>
            <a:r>
              <a:rPr lang="en-US" sz="1800" dirty="0" err="1" smtClean="0">
                <a:solidFill>
                  <a:schemeClr val="tx1"/>
                </a:solidFill>
                <a:latin typeface="+mj-lt"/>
              </a:rPr>
              <a:t>methylammonium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lead </a:t>
            </a:r>
            <a:r>
              <a:rPr lang="en-US" sz="1800" dirty="0" err="1" smtClean="0">
                <a:solidFill>
                  <a:schemeClr val="tx1"/>
                </a:solidFill>
                <a:latin typeface="+mj-lt"/>
              </a:rPr>
              <a:t>trihalide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CH</a:t>
            </a:r>
            <a:r>
              <a:rPr lang="en-US" sz="1800" baseline="-25000" dirty="0" smtClean="0">
                <a:solidFill>
                  <a:schemeClr val="tx1"/>
                </a:solidFill>
                <a:latin typeface="+mj-lt"/>
              </a:rPr>
              <a:t>3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NH</a:t>
            </a:r>
            <a:r>
              <a:rPr lang="en-US" sz="1800" baseline="-25000" dirty="0" smtClean="0">
                <a:solidFill>
                  <a:schemeClr val="tx1"/>
                </a:solidFill>
                <a:latin typeface="+mj-lt"/>
              </a:rPr>
              <a:t>3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PbX</a:t>
            </a:r>
            <a:r>
              <a:rPr lang="en-US" sz="1800" baseline="-25000" dirty="0" smtClean="0">
                <a:solidFill>
                  <a:schemeClr val="tx1"/>
                </a:solidFill>
                <a:latin typeface="+mj-lt"/>
              </a:rPr>
              <a:t>3  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(optical bandgap between 1.5 and 2.3 eV)</a:t>
            </a:r>
          </a:p>
          <a:p>
            <a:pPr algn="l">
              <a:spcBef>
                <a:spcPts val="0"/>
              </a:spcBef>
              <a:buNone/>
            </a:pPr>
            <a:endParaRPr sz="1050">
              <a:solidFill>
                <a:schemeClr val="tx1"/>
              </a:solidFill>
              <a:highlight>
                <a:srgbClr val="FFFFFF"/>
              </a:highlight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ctrTitle"/>
          </p:nvPr>
        </p:nvSpPr>
        <p:spPr>
          <a:xfrm>
            <a:off x="304800" y="533400"/>
            <a:ext cx="8520599" cy="1311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" sz="3600" b="1" dirty="0">
                <a:solidFill>
                  <a:schemeClr val="tx1"/>
                </a:solidFill>
                <a:latin typeface="Agency FB" pitchFamily="34" charset="0"/>
              </a:rPr>
              <a:t>What Are Solar Perovskites 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066800" y="762000"/>
          <a:ext cx="7391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val 3"/>
          <p:cNvSpPr/>
          <p:nvPr/>
        </p:nvSpPr>
        <p:spPr>
          <a:xfrm>
            <a:off x="6400800" y="4445000"/>
            <a:ext cx="2438400" cy="2413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1F8CE4E-33DD-4104-9807-EACD0299AA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91F8CE4E-33DD-4104-9807-EACD0299AA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67A0100-6CED-4E68-9D79-7036964C8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graphicEl>
                                              <a:dgm id="{C67A0100-6CED-4E68-9D79-7036964C89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DB2A160-ECCE-4D59-A9FE-BC60B58E8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graphicEl>
                                              <a:dgm id="{7DB2A160-ECCE-4D59-A9FE-BC60B58E8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05120B-B805-4D3B-A8FC-11A73026E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graphicEl>
                                              <a:dgm id="{C705120B-B805-4D3B-A8FC-11A73026E1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E9C9593-1FDC-4F1C-9492-DB7B860A96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graphicEl>
                                              <a:dgm id="{3E9C9593-1FDC-4F1C-9492-DB7B860A96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615F92-8DD7-4BD7-B646-566705E8B1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graphicEl>
                                              <a:dgm id="{24615F92-8DD7-4BD7-B646-566705E8B1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E75D8F0-D5A0-41DD-B187-8E994461CF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graphicEl>
                                              <a:dgm id="{AE75D8F0-D5A0-41DD-B187-8E994461CF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A3EB8E3-9579-4937-9AB2-737F54171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graphicEl>
                                              <a:dgm id="{8A3EB8E3-9579-4937-9AB2-737F54171D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2C112FA-A508-4F79-B347-5FC750CCC0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graphicEl>
                                              <a:dgm id="{42C112FA-A508-4F79-B347-5FC750CCC0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2CB7E2-5912-4A55-B71A-49A984E5CB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graphicEl>
                                              <a:dgm id="{BC2CB7E2-5912-4A55-B71A-49A984E5CB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28E4285-9040-43D7-BA1D-AEB000D8E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graphicEl>
                                              <a:dgm id="{928E4285-9040-43D7-BA1D-AEB000D8E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99BB39B-3F83-4E45-9CBB-A7C62CFF98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graphicEl>
                                              <a:dgm id="{999BB39B-3F83-4E45-9CBB-A7C62CFF98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597884B-3A2A-4915-9216-A9DBF4592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graphicEl>
                                              <a:dgm id="{B597884B-3A2A-4915-9216-A9DBF45921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00615A-4A88-4CF3-B49A-78B585FEC3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graphicEl>
                                              <a:dgm id="{D300615A-4A88-4CF3-B49A-78B585FEC3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2E832E-0F0F-40DC-8775-D4C43AAA1D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graphicEl>
                                              <a:dgm id="{E02E832E-0F0F-40DC-8775-D4C43AAA1D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B742516-3149-4680-B4DD-730DD8E00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graphicEl>
                                              <a:dgm id="{AB742516-3149-4680-B4DD-730DD8E00A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7FAAFD4-5C2C-46F1-8B01-F4AB827EA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graphicEl>
                                              <a:dgm id="{07FAAFD4-5C2C-46F1-8B01-F4AB827EA7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AFB8811-F2C3-4A60-87F8-D51F694AE9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graphicEl>
                                              <a:dgm id="{4AFB8811-F2C3-4A60-87F8-D51F694AE9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F45D40-B4BD-4FE3-BD3F-6EB71C128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graphicEl>
                                              <a:dgm id="{34F45D40-B4BD-4FE3-BD3F-6EB71C128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6D16B2B-761E-47D2-B317-BB66D77AB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">
                                            <p:graphicEl>
                                              <a:dgm id="{F6D16B2B-761E-47D2-B317-BB66D77AB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69</TotalTime>
  <Words>415</Words>
  <Application>Microsoft Office PowerPoint</Application>
  <PresentationFormat>On-screen Show (4:3)</PresentationFormat>
  <Paragraphs>112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Civic</vt:lpstr>
      <vt:lpstr>Slide 1</vt:lpstr>
      <vt:lpstr>Content </vt:lpstr>
      <vt:lpstr>Introduction</vt:lpstr>
      <vt:lpstr>Origin And History</vt:lpstr>
      <vt:lpstr>Basic Structure of a Photovoltaic Solar Cell</vt:lpstr>
      <vt:lpstr>Three Generations of Solar Cells</vt:lpstr>
      <vt:lpstr>Slide 7</vt:lpstr>
      <vt:lpstr>What Are Solar Perovskites ?</vt:lpstr>
      <vt:lpstr>Slide 9</vt:lpstr>
      <vt:lpstr>Slide 10</vt:lpstr>
      <vt:lpstr>Slide 11</vt:lpstr>
      <vt:lpstr>Chemistry of CH3NH3PbX3 solar perovskites</vt:lpstr>
      <vt:lpstr>Slide 13</vt:lpstr>
      <vt:lpstr>Slide 14</vt:lpstr>
      <vt:lpstr>Slide 15</vt:lpstr>
      <vt:lpstr>Slide 16</vt:lpstr>
      <vt:lpstr>References 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PEROVSKITE SOLAR CELLS </dc:title>
  <dc:creator>a</dc:creator>
  <cp:lastModifiedBy>Sumit Thakur</cp:lastModifiedBy>
  <cp:revision>6</cp:revision>
  <dcterms:created xsi:type="dcterms:W3CDTF">2017-06-17T01:28:43Z</dcterms:created>
  <dcterms:modified xsi:type="dcterms:W3CDTF">2017-06-19T15:41:09Z</dcterms:modified>
</cp:coreProperties>
</file>